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22"/>
  </p:notesMasterIdLst>
  <p:sldIdLst>
    <p:sldId id="256" r:id="rId2"/>
    <p:sldId id="272" r:id="rId3"/>
    <p:sldId id="268" r:id="rId4"/>
    <p:sldId id="269" r:id="rId5"/>
    <p:sldId id="270" r:id="rId6"/>
    <p:sldId id="271" r:id="rId7"/>
    <p:sldId id="265" r:id="rId8"/>
    <p:sldId id="258" r:id="rId9"/>
    <p:sldId id="259" r:id="rId10"/>
    <p:sldId id="257" r:id="rId11"/>
    <p:sldId id="266" r:id="rId12"/>
    <p:sldId id="264" r:id="rId13"/>
    <p:sldId id="261" r:id="rId14"/>
    <p:sldId id="263" r:id="rId15"/>
    <p:sldId id="273" r:id="rId16"/>
    <p:sldId id="260" r:id="rId17"/>
    <p:sldId id="274" r:id="rId18"/>
    <p:sldId id="276" r:id="rId19"/>
    <p:sldId id="275"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7BB38-C6E6-49E0-983E-5885C29AEAE6}" v="112" dt="2022-07-25T04:39:07.947"/>
    <p1510:client id="{BAD39BA5-C4E2-440C-BC93-8B4D68F92D48}" v="199" dt="2022-07-25T04:54:29.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3C569-4CA1-4262-B3D0-E9563300A5AD}" type="datetimeFigureOut">
              <a:rPr lang="en-IN" smtClean="0"/>
              <a:t>25-07-2022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BD152-96F2-4E4A-AECE-931733D6C0BC}" type="slidenum">
              <a:rPr lang="en-IN" smtClean="0"/>
              <a:t>‹#›</a:t>
            </a:fld>
            <a:endParaRPr lang="en-IN"/>
          </a:p>
        </p:txBody>
      </p:sp>
    </p:spTree>
    <p:extLst>
      <p:ext uri="{BB962C8B-B14F-4D97-AF65-F5344CB8AC3E}">
        <p14:creationId xmlns:p14="http://schemas.microsoft.com/office/powerpoint/2010/main" val="264597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1CBD152-96F2-4E4A-AECE-931733D6C0BC}" type="slidenum">
              <a:rPr lang="en-IN" smtClean="0"/>
              <a:t>3</a:t>
            </a:fld>
            <a:endParaRPr lang="en-IN"/>
          </a:p>
        </p:txBody>
      </p:sp>
    </p:spTree>
    <p:extLst>
      <p:ext uri="{BB962C8B-B14F-4D97-AF65-F5344CB8AC3E}">
        <p14:creationId xmlns:p14="http://schemas.microsoft.com/office/powerpoint/2010/main" val="297448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452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038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10664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89168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607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69748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92532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14804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08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37733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0304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9603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530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019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5395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877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9252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764DE79-268F-4C1A-8933-263129D2AF90}" type="datetimeFigureOut">
              <a:rPr lang="en-US" smtClean="0"/>
              <a:t>7/25/2022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833533990"/>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26560-7641-22FC-F527-22640A740D75}"/>
              </a:ext>
            </a:extLst>
          </p:cNvPr>
          <p:cNvSpPr>
            <a:spLocks noGrp="1"/>
          </p:cNvSpPr>
          <p:nvPr>
            <p:ph type="title"/>
          </p:nvPr>
        </p:nvSpPr>
        <p:spPr>
          <a:xfrm>
            <a:off x="913795" y="904775"/>
            <a:ext cx="10353761" cy="2877953"/>
          </a:xfrm>
        </p:spPr>
        <p:txBody>
          <a:bodyPr>
            <a:normAutofit/>
          </a:bodyPr>
          <a:lstStyle/>
          <a:p>
            <a:r>
              <a:rPr lang="en-GB" sz="4400" dirty="0"/>
              <a:t>Online Vegetable Store</a:t>
            </a:r>
          </a:p>
        </p:txBody>
      </p:sp>
      <p:sp>
        <p:nvSpPr>
          <p:cNvPr id="5" name="TextBox 4">
            <a:extLst>
              <a:ext uri="{FF2B5EF4-FFF2-40B4-BE49-F238E27FC236}">
                <a16:creationId xmlns:a16="http://schemas.microsoft.com/office/drawing/2014/main" id="{432F7B10-DBDF-89F1-B94A-219A17B16B5F}"/>
              </a:ext>
            </a:extLst>
          </p:cNvPr>
          <p:cNvSpPr txBox="1"/>
          <p:nvPr/>
        </p:nvSpPr>
        <p:spPr>
          <a:xfrm>
            <a:off x="9355755" y="4350619"/>
            <a:ext cx="3609474" cy="2462213"/>
          </a:xfrm>
          <a:prstGeom prst="rect">
            <a:avLst/>
          </a:prstGeom>
          <a:noFill/>
        </p:spPr>
        <p:txBody>
          <a:bodyPr wrap="square" rtlCol="0">
            <a:spAutoFit/>
          </a:bodyPr>
          <a:lstStyle/>
          <a:p>
            <a:r>
              <a:rPr lang="en-GB" sz="2800" dirty="0"/>
              <a:t>Presented By:</a:t>
            </a:r>
          </a:p>
          <a:p>
            <a:endParaRPr lang="en-GB" dirty="0"/>
          </a:p>
          <a:p>
            <a:r>
              <a:rPr lang="en-GB" dirty="0"/>
              <a:t>CH Vidhya</a:t>
            </a:r>
          </a:p>
          <a:p>
            <a:r>
              <a:rPr lang="en-GB" dirty="0"/>
              <a:t>T Surekha</a:t>
            </a:r>
          </a:p>
          <a:p>
            <a:r>
              <a:rPr lang="en-GB" dirty="0"/>
              <a:t>TH Gopala Krishna</a:t>
            </a:r>
          </a:p>
          <a:p>
            <a:r>
              <a:rPr lang="en-GB" dirty="0"/>
              <a:t>T Veera Rakesh Reddy</a:t>
            </a:r>
          </a:p>
          <a:p>
            <a:r>
              <a:rPr lang="en-GB" dirty="0"/>
              <a:t>Shaik Sumer Basha</a:t>
            </a:r>
          </a:p>
          <a:p>
            <a:r>
              <a:rPr lang="en-GB" dirty="0"/>
              <a:t>N Deepa</a:t>
            </a:r>
          </a:p>
        </p:txBody>
      </p:sp>
    </p:spTree>
    <p:extLst>
      <p:ext uri="{BB962C8B-B14F-4D97-AF65-F5344CB8AC3E}">
        <p14:creationId xmlns:p14="http://schemas.microsoft.com/office/powerpoint/2010/main" val="50097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2665" y="0"/>
            <a:ext cx="9057075" cy="984885"/>
          </a:xfrm>
          <a:prstGeom prst="rect">
            <a:avLst/>
          </a:prstGeom>
          <a:noFill/>
        </p:spPr>
        <p:txBody>
          <a:bodyPr wrap="square" rtlCol="0">
            <a:spAutoFit/>
          </a:bodyPr>
          <a:lstStyle/>
          <a:p>
            <a:r>
              <a:rPr lang="en-IN" sz="4000" b="1" dirty="0">
                <a:solidFill>
                  <a:srgbClr val="92D050"/>
                </a:solidFill>
              </a:rPr>
              <a:t>Post vegetable through postman</a:t>
            </a:r>
          </a:p>
          <a:p>
            <a:endParaRPr lang="en-IN" dirty="0"/>
          </a:p>
        </p:txBody>
      </p:sp>
      <p:pic>
        <p:nvPicPr>
          <p:cNvPr id="4" name="Picture 4" descr="Graphical user interface, text, application, email&#10;&#10;Description automatically generated">
            <a:extLst>
              <a:ext uri="{FF2B5EF4-FFF2-40B4-BE49-F238E27FC236}">
                <a16:creationId xmlns:a16="http://schemas.microsoft.com/office/drawing/2014/main" id="{2689511F-3452-1FBE-F0BC-5FF6F2147D83}"/>
              </a:ext>
            </a:extLst>
          </p:cNvPr>
          <p:cNvPicPr>
            <a:picLocks noChangeAspect="1"/>
          </p:cNvPicPr>
          <p:nvPr/>
        </p:nvPicPr>
        <p:blipFill>
          <a:blip r:embed="rId2"/>
          <a:stretch>
            <a:fillRect/>
          </a:stretch>
        </p:blipFill>
        <p:spPr>
          <a:xfrm>
            <a:off x="-86627" y="837398"/>
            <a:ext cx="12278627" cy="6020602"/>
          </a:xfrm>
          <a:prstGeom prst="rect">
            <a:avLst/>
          </a:prstGeom>
        </p:spPr>
      </p:pic>
    </p:spTree>
    <p:extLst>
      <p:ext uri="{BB962C8B-B14F-4D97-AF65-F5344CB8AC3E}">
        <p14:creationId xmlns:p14="http://schemas.microsoft.com/office/powerpoint/2010/main" val="295907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website&#10;&#10;Description automatically generated">
            <a:extLst>
              <a:ext uri="{FF2B5EF4-FFF2-40B4-BE49-F238E27FC236}">
                <a16:creationId xmlns:a16="http://schemas.microsoft.com/office/drawing/2014/main" id="{8AB63C78-1D54-1C48-5834-2CA3D975C71A}"/>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07295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website&#10;&#10;Description automatically generated">
            <a:extLst>
              <a:ext uri="{FF2B5EF4-FFF2-40B4-BE49-F238E27FC236}">
                <a16:creationId xmlns:a16="http://schemas.microsoft.com/office/drawing/2014/main" id="{4C945E08-7AAF-11EE-3EEC-078EBFA019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7853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website&#10;&#10;Description automatically generated">
            <a:extLst>
              <a:ext uri="{FF2B5EF4-FFF2-40B4-BE49-F238E27FC236}">
                <a16:creationId xmlns:a16="http://schemas.microsoft.com/office/drawing/2014/main" id="{ACBCE519-A115-F598-7060-BE5A94DE8569}"/>
              </a:ext>
            </a:extLst>
          </p:cNvPr>
          <p:cNvPicPr>
            <a:picLocks noChangeAspect="1"/>
          </p:cNvPicPr>
          <p:nvPr/>
        </p:nvPicPr>
        <p:blipFill>
          <a:blip r:embed="rId2"/>
          <a:stretch>
            <a:fillRect/>
          </a:stretch>
        </p:blipFill>
        <p:spPr>
          <a:xfrm>
            <a:off x="0" y="0"/>
            <a:ext cx="12192000" cy="6930189"/>
          </a:xfrm>
          <a:prstGeom prst="rect">
            <a:avLst/>
          </a:prstGeom>
        </p:spPr>
      </p:pic>
    </p:spTree>
    <p:extLst>
      <p:ext uri="{BB962C8B-B14F-4D97-AF65-F5344CB8AC3E}">
        <p14:creationId xmlns:p14="http://schemas.microsoft.com/office/powerpoint/2010/main" val="227034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website&#10;&#10;Description automatically generated">
            <a:extLst>
              <a:ext uri="{FF2B5EF4-FFF2-40B4-BE49-F238E27FC236}">
                <a16:creationId xmlns:a16="http://schemas.microsoft.com/office/drawing/2014/main" id="{C19A844A-3448-7B45-7222-2868C0ED44BA}"/>
              </a:ext>
            </a:extLst>
          </p:cNvPr>
          <p:cNvPicPr>
            <a:picLocks noChangeAspect="1"/>
          </p:cNvPicPr>
          <p:nvPr/>
        </p:nvPicPr>
        <p:blipFill>
          <a:blip r:embed="rId2"/>
          <a:stretch>
            <a:fillRect/>
          </a:stretch>
        </p:blipFill>
        <p:spPr>
          <a:xfrm>
            <a:off x="0" y="0"/>
            <a:ext cx="12243335" cy="6949439"/>
          </a:xfrm>
          <a:prstGeom prst="rect">
            <a:avLst/>
          </a:prstGeom>
        </p:spPr>
      </p:pic>
    </p:spTree>
    <p:extLst>
      <p:ext uri="{BB962C8B-B14F-4D97-AF65-F5344CB8AC3E}">
        <p14:creationId xmlns:p14="http://schemas.microsoft.com/office/powerpoint/2010/main" val="23584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A0E4-322D-18E5-0F25-57CB068FA7C6}"/>
              </a:ext>
            </a:extLst>
          </p:cNvPr>
          <p:cNvSpPr>
            <a:spLocks noGrp="1"/>
          </p:cNvSpPr>
          <p:nvPr>
            <p:ph type="title"/>
          </p:nvPr>
        </p:nvSpPr>
        <p:spPr>
          <a:xfrm>
            <a:off x="770021" y="-115502"/>
            <a:ext cx="10497535" cy="2051424"/>
          </a:xfrm>
        </p:spPr>
        <p:txBody>
          <a:bodyPr>
            <a:normAutofit/>
          </a:bodyPr>
          <a:lstStyle/>
          <a:p>
            <a:r>
              <a:rPr lang="en-GB" sz="4000" dirty="0"/>
              <a:t>End user </a:t>
            </a:r>
          </a:p>
        </p:txBody>
      </p:sp>
      <p:sp>
        <p:nvSpPr>
          <p:cNvPr id="4" name="TextBox 3">
            <a:extLst>
              <a:ext uri="{FF2B5EF4-FFF2-40B4-BE49-F238E27FC236}">
                <a16:creationId xmlns:a16="http://schemas.microsoft.com/office/drawing/2014/main" id="{1670D09D-6189-5B78-EA60-8696E08481BE}"/>
              </a:ext>
            </a:extLst>
          </p:cNvPr>
          <p:cNvSpPr txBox="1"/>
          <p:nvPr/>
        </p:nvSpPr>
        <p:spPr>
          <a:xfrm>
            <a:off x="67377" y="1538578"/>
            <a:ext cx="10741793" cy="4154984"/>
          </a:xfrm>
          <a:prstGeom prst="rect">
            <a:avLst/>
          </a:prstGeom>
          <a:noFill/>
        </p:spPr>
        <p:txBody>
          <a:bodyPr wrap="square">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User</a:t>
            </a:r>
            <a:r>
              <a:rPr lang="en-US" sz="2400" b="0" i="0" u="none" strike="noStrike" kern="0" cap="none" spc="0" baseline="0" dirty="0">
                <a:solidFill>
                  <a:srgbClr val="DBEBF8"/>
                </a:solidFill>
                <a:uFillTx/>
                <a:latin typeface="-apple-system"/>
              </a:rPr>
              <a:t>:</a:t>
            </a:r>
            <a:r>
              <a:rPr lang="en-US" sz="2400" b="0" i="0" u="none" strike="noStrike" kern="1200" cap="none" spc="0" baseline="0" dirty="0">
                <a:solidFill>
                  <a:srgbClr val="DBEBF8"/>
                </a:solidFill>
                <a:uFillTx/>
                <a:latin typeface="-apple-system"/>
              </a:rPr>
              <a:t> log in/log out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solidFill>
                <a:srgbClr val="DBEBF8"/>
              </a:solidFill>
              <a:uFillTx/>
              <a:latin typeface="-apple-system"/>
            </a:endParaRP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Can search for </a:t>
            </a:r>
            <a:r>
              <a:rPr lang="en-US" sz="2400" dirty="0">
                <a:solidFill>
                  <a:srgbClr val="DBEBF8"/>
                </a:solidFill>
                <a:latin typeface="-apple-system"/>
              </a:rPr>
              <a:t>vegetables</a:t>
            </a:r>
            <a:r>
              <a:rPr lang="en-US" sz="2400" b="0" i="0" u="none" strike="noStrike" kern="1200" cap="none" spc="0" baseline="0" dirty="0">
                <a:solidFill>
                  <a:srgbClr val="DBEBF8"/>
                </a:solidFill>
                <a:uFillTx/>
                <a:latin typeface="-apple-system"/>
              </a:rPr>
              <a:t> Categories.</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solidFill>
                <a:srgbClr val="DBEBF8"/>
              </a:solidFill>
              <a:uFillTx/>
              <a:latin typeface="-apple-system"/>
            </a:endParaRP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Can search for a specific sports using their name.</a:t>
            </a: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2400" b="0" i="0" u="none" strike="noStrike" kern="1200" cap="none" spc="0" baseline="0" dirty="0">
              <a:solidFill>
                <a:srgbClr val="DBEBF8"/>
              </a:solidFill>
              <a:uFillTx/>
              <a:latin typeface="-apple-system"/>
            </a:endParaRP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Users can place/cancel an order.</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solidFill>
                <a:srgbClr val="DBEBF8"/>
              </a:solidFill>
              <a:uFillTx/>
              <a:latin typeface="-apple-system"/>
            </a:endParaRP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Can change password.</a:t>
            </a: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2400" b="0" i="0" u="none" strike="noStrike" kern="1200" cap="none" spc="0" baseline="0" dirty="0">
              <a:solidFill>
                <a:srgbClr val="DBEBF8"/>
              </a:solidFill>
              <a:uFillTx/>
              <a:latin typeface="-apple-system"/>
            </a:endParaRPr>
          </a:p>
          <a:p>
            <a:pPr marL="0" marR="0" lvl="0" indent="0" algn="l" defTabSz="4572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0" i="0" u="none" strike="noStrike" kern="1200" cap="none" spc="0" baseline="0" dirty="0">
                <a:solidFill>
                  <a:srgbClr val="DBEBF8"/>
                </a:solidFill>
                <a:uFillTx/>
                <a:latin typeface="-apple-system"/>
              </a:rPr>
              <a:t>Can Manage “My profile</a:t>
            </a:r>
            <a:r>
              <a:rPr lang="en-US" sz="1800" b="0" i="0" u="none" strike="noStrike" kern="1200" cap="none" spc="0" baseline="0" dirty="0">
                <a:solidFill>
                  <a:srgbClr val="DBEBF8"/>
                </a:solidFill>
                <a:uFillTx/>
                <a:latin typeface="-apple-system"/>
              </a:rPr>
              <a:t>”.</a:t>
            </a:r>
          </a:p>
        </p:txBody>
      </p:sp>
    </p:spTree>
    <p:extLst>
      <p:ext uri="{BB962C8B-B14F-4D97-AF65-F5344CB8AC3E}">
        <p14:creationId xmlns:p14="http://schemas.microsoft.com/office/powerpoint/2010/main" val="95592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884347-592C-8FDB-12A1-8E3602423FC9}"/>
              </a:ext>
            </a:extLst>
          </p:cNvPr>
          <p:cNvPicPr>
            <a:picLocks noChangeAspect="1"/>
          </p:cNvPicPr>
          <p:nvPr/>
        </p:nvPicPr>
        <p:blipFill>
          <a:blip r:embed="rId2"/>
          <a:stretch>
            <a:fillRect/>
          </a:stretch>
        </p:blipFill>
        <p:spPr>
          <a:xfrm>
            <a:off x="3339966" y="1657831"/>
            <a:ext cx="5958038" cy="5031728"/>
          </a:xfrm>
          <a:prstGeom prst="rect">
            <a:avLst/>
          </a:prstGeom>
        </p:spPr>
      </p:pic>
      <p:sp>
        <p:nvSpPr>
          <p:cNvPr id="10" name="Title 9">
            <a:extLst>
              <a:ext uri="{FF2B5EF4-FFF2-40B4-BE49-F238E27FC236}">
                <a16:creationId xmlns:a16="http://schemas.microsoft.com/office/drawing/2014/main" id="{0AC22CCF-A3B5-B519-17A2-512E3B525F9C}"/>
              </a:ext>
            </a:extLst>
          </p:cNvPr>
          <p:cNvSpPr>
            <a:spLocks noGrp="1"/>
          </p:cNvSpPr>
          <p:nvPr>
            <p:ph type="title"/>
          </p:nvPr>
        </p:nvSpPr>
        <p:spPr>
          <a:xfrm>
            <a:off x="856649" y="168442"/>
            <a:ext cx="10410908" cy="1767479"/>
          </a:xfrm>
        </p:spPr>
        <p:txBody>
          <a:bodyPr/>
          <a:lstStyle/>
          <a:p>
            <a:r>
              <a:rPr lang="en-GB" dirty="0"/>
              <a:t>Login </a:t>
            </a:r>
            <a:r>
              <a:rPr lang="en-GB" dirty="0" err="1"/>
              <a:t>pAge</a:t>
            </a:r>
            <a:endParaRPr lang="en-GB" dirty="0"/>
          </a:p>
        </p:txBody>
      </p:sp>
    </p:spTree>
    <p:extLst>
      <p:ext uri="{BB962C8B-B14F-4D97-AF65-F5344CB8AC3E}">
        <p14:creationId xmlns:p14="http://schemas.microsoft.com/office/powerpoint/2010/main" val="939805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D61B-C041-8A54-14DC-EBD63E642F90}"/>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CCD2F90D-0E80-E7CB-C6BA-95660F472E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812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340D-9EAD-62FD-D7F8-4DC57A147CD1}"/>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1FDA0E17-7982-9A71-C3C6-5B622CB14C9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9550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60D1-B19D-CD21-194E-9DB9A286E02A}"/>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BCC8DD25-058A-6511-D281-96F69234BC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3031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51F4-91B1-6E73-59C2-5C2FAF1AEDE0}"/>
              </a:ext>
            </a:extLst>
          </p:cNvPr>
          <p:cNvSpPr>
            <a:spLocks noGrp="1"/>
          </p:cNvSpPr>
          <p:nvPr>
            <p:ph type="title"/>
          </p:nvPr>
        </p:nvSpPr>
        <p:spPr/>
        <p:txBody>
          <a:bodyPr>
            <a:normAutofit/>
          </a:bodyPr>
          <a:lstStyle/>
          <a:p>
            <a:r>
              <a:rPr lang="en-GB" sz="4400" dirty="0"/>
              <a:t>ABSTRACT</a:t>
            </a:r>
          </a:p>
        </p:txBody>
      </p:sp>
      <p:sp>
        <p:nvSpPr>
          <p:cNvPr id="3" name="TextBox 2">
            <a:extLst>
              <a:ext uri="{FF2B5EF4-FFF2-40B4-BE49-F238E27FC236}">
                <a16:creationId xmlns:a16="http://schemas.microsoft.com/office/drawing/2014/main" id="{98D07BFF-5304-C595-F7F5-2B3D69108014}"/>
              </a:ext>
            </a:extLst>
          </p:cNvPr>
          <p:cNvSpPr txBox="1"/>
          <p:nvPr/>
        </p:nvSpPr>
        <p:spPr>
          <a:xfrm>
            <a:off x="693019" y="2204185"/>
            <a:ext cx="11569566" cy="3349700"/>
          </a:xfrm>
          <a:prstGeom prst="rect">
            <a:avLst/>
          </a:prstGeom>
          <a:noFill/>
        </p:spPr>
        <p:txBody>
          <a:bodyPr wrap="square" rtlCol="0">
            <a:spAutoFit/>
          </a:bodyPr>
          <a:lstStyle/>
          <a:p>
            <a:pPr marL="0" indent="0">
              <a:lnSpc>
                <a:spcPct val="150000"/>
              </a:lnSpc>
              <a:buNone/>
            </a:pPr>
            <a:r>
              <a:rPr lang="en-US" sz="2400" dirty="0"/>
              <a:t>Online Vegetables store is a project developed to make the purchase of vegetables in a easy way. This application makes the need of the sales and purchase of vegetables safe and good quality. This application will reduce the manual operation required to maintain all the records of sales and purchase. This system allows to search number of items. Different types of vegetables items will be available to the users in this application.</a:t>
            </a:r>
          </a:p>
        </p:txBody>
      </p:sp>
    </p:spTree>
    <p:extLst>
      <p:ext uri="{BB962C8B-B14F-4D97-AF65-F5344CB8AC3E}">
        <p14:creationId xmlns:p14="http://schemas.microsoft.com/office/powerpoint/2010/main" val="478633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F970-9DDE-038A-E0C4-53D108ACE52F}"/>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8FFFA6C6-1727-BE6B-9519-DF305D10C93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4342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IN" dirty="0"/>
          </a:p>
        </p:txBody>
      </p:sp>
      <p:pic>
        <p:nvPicPr>
          <p:cNvPr id="7" name="Picture 6"/>
          <p:cNvPicPr>
            <a:picLocks noChangeAspect="1"/>
          </p:cNvPicPr>
          <p:nvPr/>
        </p:nvPicPr>
        <p:blipFill>
          <a:blip r:embed="rId3"/>
          <a:stretch>
            <a:fillRect/>
          </a:stretch>
        </p:blipFill>
        <p:spPr>
          <a:xfrm>
            <a:off x="0" y="-105879"/>
            <a:ext cx="12191999" cy="6963879"/>
          </a:xfrm>
          <a:prstGeom prst="rect">
            <a:avLst/>
          </a:prstGeom>
        </p:spPr>
      </p:pic>
      <p:sp>
        <p:nvSpPr>
          <p:cNvPr id="8" name="TextBox 7"/>
          <p:cNvSpPr txBox="1"/>
          <p:nvPr/>
        </p:nvSpPr>
        <p:spPr>
          <a:xfrm>
            <a:off x="144380" y="202131"/>
            <a:ext cx="11304040" cy="707886"/>
          </a:xfrm>
          <a:prstGeom prst="rect">
            <a:avLst/>
          </a:prstGeom>
          <a:noFill/>
        </p:spPr>
        <p:txBody>
          <a:bodyPr wrap="square" rtlCol="0">
            <a:spAutoFit/>
          </a:bodyPr>
          <a:lstStyle/>
          <a:p>
            <a:r>
              <a:rPr lang="en-IN" sz="4000" b="1" dirty="0">
                <a:solidFill>
                  <a:schemeClr val="accent6"/>
                </a:solidFill>
                <a:effectLst>
                  <a:outerShdw blurRad="38100" dist="38100" dir="2700000" algn="tl">
                    <a:srgbClr val="000000">
                      <a:alpha val="43137"/>
                    </a:srgbClr>
                  </a:outerShdw>
                </a:effectLst>
              </a:rPr>
              <a:t>FRONT-END </a:t>
            </a:r>
            <a:r>
              <a:rPr lang="en-IN" sz="4000" b="1" dirty="0">
                <a:solidFill>
                  <a:srgbClr val="92D050"/>
                </a:solidFill>
                <a:effectLst>
                  <a:outerShdw blurRad="38100" dist="38100" dir="2700000" algn="tl">
                    <a:srgbClr val="000000">
                      <a:alpha val="43137"/>
                    </a:srgbClr>
                  </a:outerShdw>
                </a:effectLst>
              </a:rPr>
              <a:t>                               BACK-END</a:t>
            </a:r>
          </a:p>
        </p:txBody>
      </p:sp>
    </p:spTree>
    <p:extLst>
      <p:ext uri="{BB962C8B-B14F-4D97-AF65-F5344CB8AC3E}">
        <p14:creationId xmlns:p14="http://schemas.microsoft.com/office/powerpoint/2010/main" val="177662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91716"/>
          </a:xfrm>
        </p:spPr>
      </p:pic>
      <p:sp>
        <p:nvSpPr>
          <p:cNvPr id="5" name="TextBox 4"/>
          <p:cNvSpPr txBox="1"/>
          <p:nvPr/>
        </p:nvSpPr>
        <p:spPr>
          <a:xfrm>
            <a:off x="221380" y="108096"/>
            <a:ext cx="8891759" cy="707886"/>
          </a:xfrm>
          <a:prstGeom prst="rect">
            <a:avLst/>
          </a:prstGeom>
          <a:noFill/>
        </p:spPr>
        <p:txBody>
          <a:bodyPr wrap="square" rtlCol="0">
            <a:spAutoFit/>
          </a:bodyPr>
          <a:lstStyle/>
          <a:p>
            <a:r>
              <a:rPr lang="en-IN" sz="4000" i="1" dirty="0">
                <a:solidFill>
                  <a:schemeClr val="bg1"/>
                </a:solidFill>
                <a:effectLst>
                  <a:outerShdw blurRad="38100" dist="38100" dir="2700000" algn="tl">
                    <a:srgbClr val="000000">
                      <a:alpha val="43137"/>
                    </a:srgbClr>
                  </a:outerShdw>
                </a:effectLst>
              </a:rPr>
              <a:t>BACK-END TECHNOLOGIES</a:t>
            </a:r>
          </a:p>
        </p:txBody>
      </p:sp>
    </p:spTree>
    <p:extLst>
      <p:ext uri="{BB962C8B-B14F-4D97-AF65-F5344CB8AC3E}">
        <p14:creationId xmlns:p14="http://schemas.microsoft.com/office/powerpoint/2010/main" val="206872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
        <p:nvSpPr>
          <p:cNvPr id="9" name="TextBox 8"/>
          <p:cNvSpPr txBox="1"/>
          <p:nvPr/>
        </p:nvSpPr>
        <p:spPr>
          <a:xfrm>
            <a:off x="375386" y="192505"/>
            <a:ext cx="11257292" cy="707886"/>
          </a:xfrm>
          <a:prstGeom prst="rect">
            <a:avLst/>
          </a:prstGeom>
          <a:noFill/>
        </p:spPr>
        <p:txBody>
          <a:bodyPr wrap="square" rtlCol="0">
            <a:spAutoFit/>
          </a:bodyPr>
          <a:lstStyle/>
          <a:p>
            <a:r>
              <a:rPr lang="en-IN" sz="4000" i="1" dirty="0">
                <a:solidFill>
                  <a:schemeClr val="bg1"/>
                </a:solidFill>
                <a:effectLst>
                  <a:outerShdw blurRad="38100" dist="38100" dir="2700000" algn="tl">
                    <a:srgbClr val="000000">
                      <a:alpha val="43137"/>
                    </a:srgbClr>
                  </a:outerShdw>
                </a:effectLst>
              </a:rPr>
              <a:t>FRONT-END TECHNOLOGIES</a:t>
            </a:r>
          </a:p>
        </p:txBody>
      </p:sp>
    </p:spTree>
    <p:extLst>
      <p:ext uri="{BB962C8B-B14F-4D97-AF65-F5344CB8AC3E}">
        <p14:creationId xmlns:p14="http://schemas.microsoft.com/office/powerpoint/2010/main" val="234784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017677" y="642249"/>
            <a:ext cx="2422525" cy="6207125"/>
          </a:xfrm>
        </p:spPr>
      </p:pic>
      <p:pic>
        <p:nvPicPr>
          <p:cNvPr id="3" name="Picture 4" descr="Text&#10;&#10;Description automatically generated">
            <a:extLst>
              <a:ext uri="{FF2B5EF4-FFF2-40B4-BE49-F238E27FC236}">
                <a16:creationId xmlns:a16="http://schemas.microsoft.com/office/drawing/2014/main" id="{613222A7-D8D0-F590-1739-6D0CD95AAD96}"/>
              </a:ext>
            </a:extLst>
          </p:cNvPr>
          <p:cNvPicPr>
            <a:picLocks noChangeAspect="1"/>
          </p:cNvPicPr>
          <p:nvPr/>
        </p:nvPicPr>
        <p:blipFill>
          <a:blip r:embed="rId3"/>
          <a:stretch>
            <a:fillRect/>
          </a:stretch>
        </p:blipFill>
        <p:spPr>
          <a:xfrm>
            <a:off x="-5751" y="2514286"/>
            <a:ext cx="5230483" cy="2231996"/>
          </a:xfrm>
          <a:prstGeom prst="rect">
            <a:avLst/>
          </a:prstGeom>
        </p:spPr>
      </p:pic>
      <p:pic>
        <p:nvPicPr>
          <p:cNvPr id="5" name="Picture 6">
            <a:extLst>
              <a:ext uri="{FF2B5EF4-FFF2-40B4-BE49-F238E27FC236}">
                <a16:creationId xmlns:a16="http://schemas.microsoft.com/office/drawing/2014/main" id="{01834193-0BAE-3AF1-9EF5-2450990CA2B5}"/>
              </a:ext>
            </a:extLst>
          </p:cNvPr>
          <p:cNvPicPr>
            <a:picLocks noChangeAspect="1"/>
          </p:cNvPicPr>
          <p:nvPr/>
        </p:nvPicPr>
        <p:blipFill>
          <a:blip r:embed="rId4"/>
          <a:stretch>
            <a:fillRect/>
          </a:stretch>
        </p:blipFill>
        <p:spPr>
          <a:xfrm>
            <a:off x="-5750" y="717401"/>
            <a:ext cx="5230482" cy="951840"/>
          </a:xfrm>
          <a:prstGeom prst="rect">
            <a:avLst/>
          </a:prstGeom>
        </p:spPr>
      </p:pic>
      <p:pic>
        <p:nvPicPr>
          <p:cNvPr id="7" name="Picture 7">
            <a:extLst>
              <a:ext uri="{FF2B5EF4-FFF2-40B4-BE49-F238E27FC236}">
                <a16:creationId xmlns:a16="http://schemas.microsoft.com/office/drawing/2014/main" id="{F40F0F78-95B9-0CC4-3D7C-BD2FC0863ADD}"/>
              </a:ext>
            </a:extLst>
          </p:cNvPr>
          <p:cNvPicPr>
            <a:picLocks noChangeAspect="1"/>
          </p:cNvPicPr>
          <p:nvPr/>
        </p:nvPicPr>
        <p:blipFill>
          <a:blip r:embed="rId5"/>
          <a:stretch>
            <a:fillRect/>
          </a:stretch>
        </p:blipFill>
        <p:spPr>
          <a:xfrm>
            <a:off x="8626" y="5646716"/>
            <a:ext cx="5230483" cy="841056"/>
          </a:xfrm>
          <a:prstGeom prst="rect">
            <a:avLst/>
          </a:prstGeom>
        </p:spPr>
      </p:pic>
      <p:sp>
        <p:nvSpPr>
          <p:cNvPr id="8" name="TextBox 7">
            <a:extLst>
              <a:ext uri="{FF2B5EF4-FFF2-40B4-BE49-F238E27FC236}">
                <a16:creationId xmlns:a16="http://schemas.microsoft.com/office/drawing/2014/main" id="{C3B9C2BC-8753-563E-FDEC-671B55530729}"/>
              </a:ext>
            </a:extLst>
          </p:cNvPr>
          <p:cNvSpPr txBox="1"/>
          <p:nvPr/>
        </p:nvSpPr>
        <p:spPr>
          <a:xfrm>
            <a:off x="55270" y="179604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Calibri Light"/>
              </a:rPr>
              <a:t>Creating a component</a:t>
            </a:r>
            <a:r>
              <a:rPr lang="en-US" dirty="0">
                <a:latin typeface="Calibri Light"/>
                <a:cs typeface="Calibri Light"/>
              </a:rPr>
              <a:t>​</a:t>
            </a:r>
            <a:br>
              <a:rPr lang="en-US" dirty="0">
                <a:latin typeface="Calibri Light"/>
                <a:cs typeface="Calibri Light"/>
              </a:rPr>
            </a:br>
            <a:r>
              <a:rPr lang="en-IN" dirty="0">
                <a:latin typeface="Calibri Light"/>
              </a:rPr>
              <a:t>syntax:-ng g c  customer</a:t>
            </a:r>
            <a:endParaRPr lang="en-US" dirty="0"/>
          </a:p>
        </p:txBody>
      </p:sp>
      <p:sp>
        <p:nvSpPr>
          <p:cNvPr id="9" name="TextBox 8">
            <a:extLst>
              <a:ext uri="{FF2B5EF4-FFF2-40B4-BE49-F238E27FC236}">
                <a16:creationId xmlns:a16="http://schemas.microsoft.com/office/drawing/2014/main" id="{FD144EBF-3E23-6E24-8791-F2C382882DC4}"/>
              </a:ext>
            </a:extLst>
          </p:cNvPr>
          <p:cNvSpPr txBox="1"/>
          <p:nvPr/>
        </p:nvSpPr>
        <p:spPr>
          <a:xfrm>
            <a:off x="8627" y="49975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Calibri Light"/>
              </a:rPr>
              <a:t>Creating a class</a:t>
            </a:r>
            <a:r>
              <a:rPr lang="en-US" dirty="0">
                <a:latin typeface="Calibri Light"/>
                <a:cs typeface="Calibri Light"/>
              </a:rPr>
              <a:t>​</a:t>
            </a:r>
            <a:br>
              <a:rPr lang="en-US" dirty="0">
                <a:latin typeface="Calibri Light"/>
                <a:cs typeface="Calibri Light"/>
              </a:rPr>
            </a:br>
            <a:r>
              <a:rPr lang="en-IN" dirty="0">
                <a:latin typeface="Calibri Light"/>
              </a:rPr>
              <a:t>syntax:-ng g cl vegetable</a:t>
            </a:r>
            <a:endParaRPr lang="en-US" dirty="0"/>
          </a:p>
        </p:txBody>
      </p:sp>
      <p:sp>
        <p:nvSpPr>
          <p:cNvPr id="10" name="TextBox 9">
            <a:extLst>
              <a:ext uri="{FF2B5EF4-FFF2-40B4-BE49-F238E27FC236}">
                <a16:creationId xmlns:a16="http://schemas.microsoft.com/office/drawing/2014/main" id="{D8269BFF-E4E6-2848-659A-B3516B194C07}"/>
              </a:ext>
            </a:extLst>
          </p:cNvPr>
          <p:cNvSpPr txBox="1"/>
          <p:nvPr/>
        </p:nvSpPr>
        <p:spPr>
          <a:xfrm>
            <a:off x="7125420" y="8626"/>
            <a:ext cx="4942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Calibri Light"/>
              </a:rPr>
              <a:t>Creating a </a:t>
            </a:r>
            <a:r>
              <a:rPr lang="en-IN" dirty="0">
                <a:latin typeface="Calibri Light"/>
                <a:cs typeface="Calibri Light"/>
              </a:rPr>
              <a:t>new Application</a:t>
            </a:r>
            <a:r>
              <a:rPr lang="en-US" dirty="0">
                <a:latin typeface="Calibri Light"/>
                <a:cs typeface="Calibri Light"/>
              </a:rPr>
              <a:t>​</a:t>
            </a:r>
            <a:br>
              <a:rPr lang="en-US" dirty="0">
                <a:latin typeface="Calibri Light"/>
                <a:cs typeface="Calibri Light"/>
              </a:rPr>
            </a:br>
            <a:r>
              <a:rPr lang="en-IN" dirty="0">
                <a:latin typeface="Calibri Light"/>
              </a:rPr>
              <a:t>syntax:-ng new  </a:t>
            </a:r>
            <a:r>
              <a:rPr lang="en-IN" dirty="0" err="1">
                <a:latin typeface="Calibri Light"/>
              </a:rPr>
              <a:t>online_veg_front_end_Master</a:t>
            </a:r>
            <a:endParaRPr lang="en-US" dirty="0" err="1"/>
          </a:p>
        </p:txBody>
      </p:sp>
      <p:sp>
        <p:nvSpPr>
          <p:cNvPr id="6" name="TextBox 5">
            <a:extLst>
              <a:ext uri="{FF2B5EF4-FFF2-40B4-BE49-F238E27FC236}">
                <a16:creationId xmlns:a16="http://schemas.microsoft.com/office/drawing/2014/main" id="{EB3921E3-4A87-F5A2-E0DE-9D24CA977D0A}"/>
              </a:ext>
            </a:extLst>
          </p:cNvPr>
          <p:cNvSpPr txBox="1"/>
          <p:nvPr/>
        </p:nvSpPr>
        <p:spPr>
          <a:xfrm>
            <a:off x="308008" y="8627"/>
            <a:ext cx="3465095" cy="646331"/>
          </a:xfrm>
          <a:prstGeom prst="rect">
            <a:avLst/>
          </a:prstGeom>
          <a:noFill/>
        </p:spPr>
        <p:txBody>
          <a:bodyPr wrap="square" rtlCol="0">
            <a:spAutoFit/>
          </a:bodyPr>
          <a:lstStyle/>
          <a:p>
            <a:r>
              <a:rPr lang="en-IN" dirty="0">
                <a:latin typeface="Calibri Light"/>
              </a:rPr>
              <a:t>Creating a Service</a:t>
            </a:r>
            <a:br>
              <a:rPr lang="en-US" dirty="0">
                <a:latin typeface="Calibri Light"/>
                <a:cs typeface="Calibri Light"/>
              </a:rPr>
            </a:br>
            <a:r>
              <a:rPr lang="en-IN" dirty="0">
                <a:latin typeface="Calibri Light"/>
              </a:rPr>
              <a:t>syntax:-ng g s customer</a:t>
            </a:r>
            <a:endParaRPr lang="en-US" dirty="0"/>
          </a:p>
        </p:txBody>
      </p:sp>
    </p:spTree>
    <p:extLst>
      <p:ext uri="{BB962C8B-B14F-4D97-AF65-F5344CB8AC3E}">
        <p14:creationId xmlns:p14="http://schemas.microsoft.com/office/powerpoint/2010/main" val="342655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9A4514C6-D910-2117-DF10-78A3627C4132}"/>
              </a:ext>
            </a:extLst>
          </p:cNvPr>
          <p:cNvPicPr>
            <a:picLocks noChangeAspect="1"/>
          </p:cNvPicPr>
          <p:nvPr/>
        </p:nvPicPr>
        <p:blipFill>
          <a:blip r:embed="rId2"/>
          <a:stretch>
            <a:fillRect/>
          </a:stretch>
        </p:blipFill>
        <p:spPr>
          <a:xfrm>
            <a:off x="0" y="1001027"/>
            <a:ext cx="12192000" cy="5878881"/>
          </a:xfrm>
          <a:prstGeom prst="rect">
            <a:avLst/>
          </a:prstGeom>
        </p:spPr>
      </p:pic>
      <p:sp>
        <p:nvSpPr>
          <p:cNvPr id="3" name="Title 2">
            <a:extLst>
              <a:ext uri="{FF2B5EF4-FFF2-40B4-BE49-F238E27FC236}">
                <a16:creationId xmlns:a16="http://schemas.microsoft.com/office/drawing/2014/main" id="{BCA1AC05-5CCB-BE1C-F452-F3ACDCBD3059}"/>
              </a:ext>
            </a:extLst>
          </p:cNvPr>
          <p:cNvSpPr>
            <a:spLocks noGrp="1"/>
          </p:cNvSpPr>
          <p:nvPr>
            <p:ph type="title"/>
          </p:nvPr>
        </p:nvSpPr>
        <p:spPr>
          <a:xfrm>
            <a:off x="913795" y="6969"/>
            <a:ext cx="10353761" cy="1061436"/>
          </a:xfrm>
        </p:spPr>
        <p:txBody>
          <a:bodyPr>
            <a:normAutofit/>
          </a:bodyPr>
          <a:lstStyle/>
          <a:p>
            <a:r>
              <a:rPr lang="en-GB" sz="2800" dirty="0"/>
              <a:t>Online Vegetable Store Front end</a:t>
            </a:r>
          </a:p>
        </p:txBody>
      </p:sp>
    </p:spTree>
    <p:extLst>
      <p:ext uri="{BB962C8B-B14F-4D97-AF65-F5344CB8AC3E}">
        <p14:creationId xmlns:p14="http://schemas.microsoft.com/office/powerpoint/2010/main" val="3165311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9F82B03A-555E-9677-1D0E-FDFEED5EEF95}"/>
              </a:ext>
            </a:extLst>
          </p:cNvPr>
          <p:cNvPicPr>
            <a:picLocks noChangeAspect="1"/>
          </p:cNvPicPr>
          <p:nvPr/>
        </p:nvPicPr>
        <p:blipFill>
          <a:blip r:embed="rId2"/>
          <a:stretch>
            <a:fillRect/>
          </a:stretch>
        </p:blipFill>
        <p:spPr>
          <a:xfrm>
            <a:off x="-77002" y="-57751"/>
            <a:ext cx="12269002" cy="6915751"/>
          </a:xfrm>
          <a:prstGeom prst="rect">
            <a:avLst/>
          </a:prstGeom>
        </p:spPr>
      </p:pic>
    </p:spTree>
    <p:extLst>
      <p:ext uri="{BB962C8B-B14F-4D97-AF65-F5344CB8AC3E}">
        <p14:creationId xmlns:p14="http://schemas.microsoft.com/office/powerpoint/2010/main" val="373876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text, application, email&#10;&#10;Description automatically generated">
            <a:extLst>
              <a:ext uri="{FF2B5EF4-FFF2-40B4-BE49-F238E27FC236}">
                <a16:creationId xmlns:a16="http://schemas.microsoft.com/office/drawing/2014/main" id="{10667E2A-962B-1D2A-B9B2-6362B32308E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69024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167</TotalTime>
  <Words>212</Words>
  <Application>Microsoft Office PowerPoint</Application>
  <PresentationFormat>Widescreen</PresentationFormat>
  <Paragraphs>34</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Bookman Old Style</vt:lpstr>
      <vt:lpstr>Calibri</vt:lpstr>
      <vt:lpstr>Calibri Light</vt:lpstr>
      <vt:lpstr>Rockwell</vt:lpstr>
      <vt:lpstr>Damask</vt:lpstr>
      <vt:lpstr>Online Vegetable Store</vt:lpstr>
      <vt:lpstr>ABSTRACT</vt:lpstr>
      <vt:lpstr>PowerPoint Presentation</vt:lpstr>
      <vt:lpstr>PowerPoint Presentation</vt:lpstr>
      <vt:lpstr>PowerPoint Presentation</vt:lpstr>
      <vt:lpstr>PowerPoint Presentation</vt:lpstr>
      <vt:lpstr>Online Vegetable Store Front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user </vt:lpstr>
      <vt:lpstr>Login pAge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JOB PORTAL</dc:title>
  <dc:creator>madhan reddy</dc:creator>
  <cp:lastModifiedBy>arunkumarreddy narupalle</cp:lastModifiedBy>
  <cp:revision>123</cp:revision>
  <dcterms:created xsi:type="dcterms:W3CDTF">2022-06-08T02:21:46Z</dcterms:created>
  <dcterms:modified xsi:type="dcterms:W3CDTF">2022-07-25T06:15:19Z</dcterms:modified>
</cp:coreProperties>
</file>